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80C82-4FBA-4D63-8482-08D786BFB6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B2F5C-7EAA-4E7C-91F4-13BBCABDFB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18B31E-33ED-4A98-B84D-B431938DB5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C33F6-A1C1-4EC9-AB3E-D10A7CE2AE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05703-3ABD-462D-9A34-EF2634410E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D2DA3-7563-44DB-9819-91459A2C58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2CC2D4-A958-4CD3-8426-28F622C7C6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1E0BE-2E7A-4496-818D-BE0804A0C8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51088-1243-4D12-81DA-79EE4C569C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10DF7-60A9-4D86-A610-444802A41E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B3F77-37C8-45D5-B9E8-EA9101F0DF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464C55-BC8C-4E92-AF9F-C91AEB892A0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1%D0%B8%D0%BE%D1%86%D0%B5%D0%BD%D0%BE%D0%B7" TargetMode="External"/><Relationship Id="rId2" Type="http://schemas.openxmlformats.org/officeDocument/2006/relationships/hyperlink" Target="https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ru.wikipedia.org/w/index.php?title=%D0%9C%D0%B8%D0%BA%D1%80%D0%BE%D0%B1%D0%BD%D0%BE%D0%B5_%D1%81%D0%BE%D0%BE%D0%B1%D1%89%D0%B5%D1%81%D1%82%D0%B2%D0%BE&amp;action=edit&amp;redlink=1" TargetMode="External"/><Relationship Id="rId4" Type="http://schemas.openxmlformats.org/officeDocument/2006/relationships/hyperlink" Target="https://ru.wikipedia.org/wiki/%D0%A4%D0%B8%D1%82%D0%BE%D1%86%D0%B5%D0%BD%D0%BE%D0%B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A%D0%B0%D0%BB%D0%B0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ru.wikipedia.org/wiki/%D0%A1%D1%83%D0%BA%D1%86%D0%B5%D1%81%D1%81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B%D0%B0%D0%B2%D0%B0" TargetMode="External"/><Relationship Id="rId5" Type="http://schemas.openxmlformats.org/officeDocument/2006/relationships/hyperlink" Target="https://ru.wikipedia.org/wiki/%D0%9F%D0%B5%D1%81%D0%BE%D0%BA" TargetMode="External"/><Relationship Id="rId4" Type="http://schemas.openxmlformats.org/officeDocument/2006/relationships/hyperlink" Target="https://ru.wikipedia.org/w/index.php?title=%D0%A0%D0%B5%D1%87%D0%BD%D1%8B%D0%B5_%D0%BD%D0%B0%D0%BD%D0%BE%D1%81%D1%8B&amp;action=edit&amp;redlink=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ru.wikipedia.org/wiki/%D0%95%D0%BB%D1%8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565400"/>
            <a:ext cx="7772400" cy="14700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Причины устойчивости и смены экосистем.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://biblyzato.ucoz.ru/kartinki/muravejni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76672"/>
            <a:ext cx="3143250" cy="3933826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Под высокою сосной,</a:t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Защищая лес родной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Муравейник жил без бед</a:t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Двадцать зим и двадцать лет.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 потом пришла беда:</a:t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Ни потоп, ни холода,</a:t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Ни лесной пожар, ни свалка.</a:t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 .........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найдите ошибки </a:t>
            </a:r>
            <a:r>
              <a:rPr lang="ru-RU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 тексте:</a:t>
            </a: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6" cy="478539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1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В состав пищевой цепи биогеоценоза входят продуценты,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консументы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редуценты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2. Первым звеном пищевой цепи являются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консументы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3. У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консументов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на свету накапливается энергия, усвоенная в процессе фотосинтеза. 4. В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темновой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фазе фотосинтеза выделяется кислород. 5.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Редуценты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способствуют освобождению энергии, накопленной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консументами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продуентами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2657"/>
            <a:ext cx="8229600" cy="302433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sz="2400" b="1" dirty="0" err="1">
                <a:latin typeface="+mn-lt"/>
                <a:ea typeface="+mn-ea"/>
                <a:cs typeface="+mn-cs"/>
              </a:rPr>
              <a:t>Сукце́ссия</a:t>
            </a:r>
            <a:r>
              <a:rPr lang="ru-RU" sz="2400" dirty="0">
                <a:latin typeface="+mn-lt"/>
                <a:ea typeface="+mn-ea"/>
                <a:cs typeface="+mn-cs"/>
              </a:rPr>
              <a:t> (от </a:t>
            </a:r>
            <a:r>
              <a:rPr lang="ru-RU" sz="2400" dirty="0">
                <a:latin typeface="+mn-lt"/>
                <a:ea typeface="+mn-ea"/>
                <a:cs typeface="+mn-cs"/>
                <a:hlinkClick r:id="rId2" tooltip="Латинский язык"/>
              </a:rPr>
              <a:t>лат.</a:t>
            </a:r>
            <a:r>
              <a:rPr lang="ru-RU" sz="2400" dirty="0">
                <a:latin typeface="+mn-lt"/>
                <a:ea typeface="+mn-ea"/>
                <a:cs typeface="+mn-cs"/>
              </a:rPr>
              <a:t> </a:t>
            </a:r>
            <a:r>
              <a:rPr lang="ru-RU" sz="2400" i="1" dirty="0" err="1">
                <a:latin typeface="+mn-lt"/>
                <a:ea typeface="+mn-ea"/>
                <a:cs typeface="+mn-cs"/>
              </a:rPr>
              <a:t>succesio</a:t>
            </a:r>
            <a:r>
              <a:rPr lang="ru-RU" sz="2400" dirty="0">
                <a:latin typeface="+mn-lt"/>
                <a:ea typeface="+mn-ea"/>
                <a:cs typeface="+mn-cs"/>
              </a:rPr>
              <a:t> — преемственность, наследование) — последовательная закономерная смена одного </a:t>
            </a:r>
            <a:r>
              <a:rPr lang="ru-RU" sz="2400" dirty="0">
                <a:latin typeface="+mn-lt"/>
                <a:ea typeface="+mn-ea"/>
                <a:cs typeface="+mn-cs"/>
                <a:hlinkClick r:id="rId3" tooltip="Биоценоз"/>
              </a:rPr>
              <a:t>биологического сообщества</a:t>
            </a:r>
            <a:r>
              <a:rPr lang="ru-RU" sz="2400" dirty="0">
                <a:latin typeface="+mn-lt"/>
                <a:ea typeface="+mn-ea"/>
                <a:cs typeface="+mn-cs"/>
              </a:rPr>
              <a:t> (</a:t>
            </a:r>
            <a:r>
              <a:rPr lang="ru-RU" sz="2400" dirty="0">
                <a:latin typeface="+mn-lt"/>
                <a:ea typeface="+mn-ea"/>
                <a:cs typeface="+mn-cs"/>
                <a:hlinkClick r:id="rId4" tooltip="Фитоценоз"/>
              </a:rPr>
              <a:t>фитоценоза</a:t>
            </a:r>
            <a:r>
              <a:rPr lang="ru-RU" sz="2400" dirty="0">
                <a:latin typeface="+mn-lt"/>
                <a:ea typeface="+mn-ea"/>
                <a:cs typeface="+mn-cs"/>
              </a:rPr>
              <a:t>, </a:t>
            </a:r>
            <a:r>
              <a:rPr lang="ru-RU" sz="2400" dirty="0">
                <a:latin typeface="+mn-lt"/>
                <a:ea typeface="+mn-ea"/>
                <a:cs typeface="+mn-cs"/>
                <a:hlinkClick r:id="rId5" tooltip="Микробное сообщество (страница отсутствует)"/>
              </a:rPr>
              <a:t>микробного сообщества</a:t>
            </a:r>
            <a:r>
              <a:rPr lang="ru-RU" sz="2400" dirty="0">
                <a:latin typeface="+mn-lt"/>
                <a:ea typeface="+mn-ea"/>
                <a:cs typeface="+mn-cs"/>
              </a:rPr>
              <a:t> и т. д.) другим на определённом участке среды во времени в результате влияния природных факторов (в том числе внутренних сил) или воздействия человека.</a:t>
            </a:r>
            <a:endParaRPr lang="ru-RU" sz="2400" dirty="0"/>
          </a:p>
        </p:txBody>
      </p:sp>
      <p:pic>
        <p:nvPicPr>
          <p:cNvPr id="5125" name="Picture 5" descr="https://upload.wikimedia.org/wikipedia/commons/thumb/d/d1/Boreal_pine_forest_after_fire.JPG/500px-Boreal_pine_forest_after_f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3429000"/>
            <a:ext cx="7066756" cy="31880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656184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Первичная сукцессия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— </a:t>
            </a:r>
            <a:r>
              <a:rPr lang="ru-RU" sz="2400" dirty="0" err="1">
                <a:solidFill>
                  <a:schemeClr val="tx2"/>
                </a:solidFill>
                <a:latin typeface="+mj-lt"/>
                <a:ea typeface="+mj-ea"/>
                <a:cs typeface="+mj-cs"/>
                <a:hlinkClick r:id="rId2" tooltip="Сукцессия"/>
              </a:rPr>
              <a:t>сукцессия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развивающаяся на лишенных жизни территориях — 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tooltip="Скала"/>
              </a:rPr>
              <a:t>скалах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обрывах, 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4" tooltip="Речные наносы (страница отсутствует)"/>
              </a:rPr>
              <a:t>наносах рек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сыпучих 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5" tooltip="Песок"/>
              </a:rPr>
              <a:t>песках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застывшей 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6" tooltip="Лава"/>
              </a:rPr>
              <a:t>лаве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и др.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6149" name="Picture 5" descr="http://girniy.ru/metise/%D0%9F%D1%80%D0%BE%D1%84%D0%B5%D1%81%D1%81%D0%B8%D0%BE%D0%BD%D0%B0%D0%BB%D1%8C%D0%BD%D0%BE%D0%B3%D0%BE%20%D0%BE%D0%B1%D1%80%D0%B0%D0%B7%D0%BE%D0%B2%D0%B0%D0%BD%D0%B8%D1%8F%20%C2%AB%D1%81%D1%82%D0%B0%D0%B2%D1%80%D0%BE%D0%BF%D0%BE%D0%BB%D1%8C%D1%81%D0%BA%D0%B0%D1%8F%20%D0%B3%D0%BE%D1%81%D1%83%D0%B4%D0%B0%D1%80%D1%81%D1%82%D0%B2%D0%B5%D0%BD%D0%BD%D0%B0%D1%8F%20%D0%BC%D0%B5%D0%B4%D0%B8%D1%86%D0%B8%D0%BD%D1%81%D0%BA%D0%B0%D1%8F%20%D0%B0%D0%BA%D0%B0%D0%B4%D0%B5%D0%BC%D0%B8%D1%8F%C2%BBe/133215_html_m7432aff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2028824"/>
            <a:ext cx="6667500" cy="4829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bg1"/>
          </a:solidFill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Вторичная сукцессия - </a:t>
            </a:r>
            <a:r>
              <a:rPr lang="ru-RU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это 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восстановление экосистем, когда-то уже существовавших на данном </a:t>
            </a:r>
            <a:r>
              <a:rPr lang="ru-RU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биотопе</a:t>
            </a:r>
            <a:r>
              <a:rPr lang="ru-RU" sz="2400" dirty="0" smtClean="0">
                <a:solidFill>
                  <a:schemeClr val="tx1"/>
                </a:solidFill>
              </a:rPr>
              <a:t>, например </a:t>
            </a: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 tooltip="Ель"/>
              </a:rPr>
              <a:t>ельник</a:t>
            </a: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уничтоженный пожаром.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7173" name="Picture 5" descr="https://upload.wikimedia.org/wikipedia/commons/thumb/a/a2/Secondary_succesion_cm01.jpg/350px-Secondary_succesion_cm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7438206" cy="4951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Дайте полный ответ.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Вопрос1: В результате вулканической деятельности в океане образовался остров. Опишите последовательность формирования экосистемы на недавно образовавшемся участке суши.</a:t>
            </a:r>
          </a:p>
          <a:p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Вопрос 2: Из водных экосистем, какая является самой продуктивной и почему?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http://siliconvalleyventurefunds.com/photo/56b0430258e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768085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олубая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Голубая</Template>
  <TotalTime>64</TotalTime>
  <Words>126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Arial</vt:lpstr>
      <vt:lpstr>Голубая</vt:lpstr>
      <vt:lpstr>Причины устойчивости и смены экосистем.</vt:lpstr>
      <vt:lpstr>Слайд 2</vt:lpstr>
      <vt:lpstr> найдите ошибки в тексте: </vt:lpstr>
      <vt:lpstr>Слайд 4</vt:lpstr>
      <vt:lpstr>Первичная сукцессия — сукцессия, развивающаяся на лишенных жизни территориях — скалах, обрывах, наносах рек, сыпучих песках, застывшей лаве и др.</vt:lpstr>
      <vt:lpstr>Вторичная сукцессия - это восстановление экосистем, когда-то уже существовавших на данном биотопе, например  ельник, уничтоженный пожаром.</vt:lpstr>
      <vt:lpstr>Дайте полный ответ.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Причины устойчивости и смены экосистем.</dc:title>
  <dc:creator>asus</dc:creator>
  <cp:lastModifiedBy>asus</cp:lastModifiedBy>
  <cp:revision>7</cp:revision>
  <dcterms:created xsi:type="dcterms:W3CDTF">2017-01-31T16:07:26Z</dcterms:created>
  <dcterms:modified xsi:type="dcterms:W3CDTF">2017-01-31T17:11:42Z</dcterms:modified>
</cp:coreProperties>
</file>